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393" r:id="rId3"/>
    <p:sldId id="305"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39" r:id="rId26"/>
    <p:sldId id="340" r:id="rId27"/>
    <p:sldId id="338" r:id="rId28"/>
    <p:sldId id="297"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22" r:id="rId53"/>
    <p:sldId id="358" r:id="rId54"/>
    <p:sldId id="290" r:id="rId55"/>
    <p:sldId id="320" r:id="rId56"/>
    <p:sldId id="374" r:id="rId57"/>
    <p:sldId id="360" r:id="rId58"/>
    <p:sldId id="361" r:id="rId59"/>
    <p:sldId id="390" r:id="rId60"/>
    <p:sldId id="372" r:id="rId61"/>
    <p:sldId id="373" r:id="rId62"/>
    <p:sldId id="362" r:id="rId63"/>
    <p:sldId id="364" r:id="rId64"/>
    <p:sldId id="365" r:id="rId65"/>
    <p:sldId id="370" r:id="rId66"/>
    <p:sldId id="371" r:id="rId67"/>
    <p:sldId id="385" r:id="rId68"/>
    <p:sldId id="375" r:id="rId69"/>
    <p:sldId id="392" r:id="rId70"/>
    <p:sldId id="391" r:id="rId71"/>
    <p:sldId id="381" r:id="rId72"/>
    <p:sldId id="382" r:id="rId73"/>
    <p:sldId id="384" r:id="rId74"/>
    <p:sldId id="38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256"/>
            <p14:sldId id="393"/>
            <p14:sldId id="305"/>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9"/>
            <p14:sldId id="340"/>
            <p14:sldId id="338"/>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22"/>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2"/>
            <p14:sldId id="391"/>
          </p14:sldIdLst>
        </p14:section>
        <p14:section name="Pieces" id="{C3091EF0-030F-194B-9EC4-CD645468CA88}">
          <p14:sldIdLst>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FD"/>
    <a:srgbClr val="00203B"/>
    <a:srgbClr val="FFFFFF"/>
    <a:srgbClr val="7F7F7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11"/>
    <p:restoredTop sz="86980"/>
  </p:normalViewPr>
  <p:slideViewPr>
    <p:cSldViewPr snapToGrid="0">
      <p:cViewPr varScale="1">
        <p:scale>
          <a:sx n="139" d="100"/>
          <a:sy n="139" d="100"/>
        </p:scale>
        <p:origin x="1088" y="176"/>
      </p:cViewPr>
      <p:guideLst>
        <p:guide orient="horz" pos="2160"/>
        <p:guide pos="3840"/>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1238017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2/21/24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2/21/24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20.emf"/><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5.png"/><Relationship Id="rId7" Type="http://schemas.openxmlformats.org/officeDocument/2006/relationships/image" Target="../media/image2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2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9.emf"/></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34.emf"/><Relationship Id="rId7" Type="http://schemas.openxmlformats.org/officeDocument/2006/relationships/image" Target="../media/image17.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9.emf"/><Relationship Id="rId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9.emf"/><Relationship Id="rId9" Type="http://schemas.openxmlformats.org/officeDocument/2006/relationships/image" Target="../media/image2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spTree>
    <p:extLst>
      <p:ext uri="{BB962C8B-B14F-4D97-AF65-F5344CB8AC3E}">
        <p14:creationId xmlns:p14="http://schemas.microsoft.com/office/powerpoint/2010/main" val="65684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689354" cy="369332"/>
          </a:xfrm>
          <a:prstGeom prst="rect">
            <a:avLst/>
          </a:prstGeom>
          <a:noFill/>
        </p:spPr>
        <p:txBody>
          <a:bodyPr wrap="square">
            <a:spAutoFit/>
          </a:bodyPr>
          <a:lstStyle/>
          <a:p>
            <a:r>
              <a:rPr lang="en-US"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744218" cy="369332"/>
          </a:xfrm>
          <a:prstGeom prst="rect">
            <a:avLst/>
          </a:prstGeom>
          <a:noFill/>
        </p:spPr>
        <p:txBody>
          <a:bodyPr wrap="square">
            <a:spAutoFit/>
          </a:bodyPr>
          <a:lstStyle/>
          <a:p>
            <a:r>
              <a:rPr lang="en-US" dirty="0"/>
              <a:t>Lada Kesseler</a:t>
            </a:r>
          </a:p>
        </p:txBody>
      </p:sp>
    </p:spTree>
    <p:extLst>
      <p:ext uri="{BB962C8B-B14F-4D97-AF65-F5344CB8AC3E}">
        <p14:creationId xmlns:p14="http://schemas.microsoft.com/office/powerpoint/2010/main" val="1607116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35811" y="420506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50812</TotalTime>
  <Words>2359</Words>
  <Application>Microsoft Macintosh PowerPoint</Application>
  <PresentationFormat>Widescreen</PresentationFormat>
  <Paragraphs>387</Paragraphs>
  <Slides>74</Slides>
  <Notes>25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Fira Code</vt:lpstr>
      <vt:lpstr>Fira Code Light</vt:lpstr>
      <vt:lpstr>Ink Free</vt:lpstr>
      <vt:lpstr>Rockwell</vt:lpstr>
      <vt:lpstr>Office Theme</vt:lpstr>
      <vt:lpstr>Better Testing with Approvals</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Llewellyn Falco</cp:lastModifiedBy>
  <cp:revision>123</cp:revision>
  <dcterms:created xsi:type="dcterms:W3CDTF">2023-11-14T16:04:34Z</dcterms:created>
  <dcterms:modified xsi:type="dcterms:W3CDTF">2024-02-22T06:31:38Z</dcterms:modified>
</cp:coreProperties>
</file>